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Recognition Day
Program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Run-of-show, presenter scripts &amp; timing guides for Employee Recognition Day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Recognition Day — Full Preparation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Set event format: in-person / virtual / hybrid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Choose agenda: 90-min in-person OR 60-min virtual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Assign named emcee and one named presenter per award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Brief all presenters with citation scripts 48 hours before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Prepare peer recognition segment: mic / chat / pre-submission Google Form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Send invitations: save-the-date (4 weeks) → formal invite (2 weeks) → reminder (3 days)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Order physical awards, certificates, and any gifts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virtual: ship awards to homes 1 week before the event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Run 15-minute tech check for virtual events the day before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Post recognition highlights to company channel within 24 hours after the event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SET THE AGENDA AND TIMING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Map every segment with exact minutes — assign a timekeeper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Build 10-minute buffers after every award presentation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Ceremonies that run over lose the room during the final awards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ASSIGN NAMED PRESENTERS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Name a specific person to each award 48 hours before the event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Brief them with the citation script — no improvising on stage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Unprepared presenters fumble citations — the employee remembers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BUILD IN PEER RECOGNITION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Reserve 10–15 minutes for open-floor shout-outs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This segment creates the emotional peak — often more memorable than formal awards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Most attendees are not receiving awards — the peer segment gives everyone a role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CLOSE WITH A CULTURAL MOMENT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End with a team video reel, long-tenure employee story, or founder message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This is the part people remember at year-end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A ceremony that ends on logistics ('refreshments in the lobby') is flat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PROGRAM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90-Minute In-Person Ceremony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Team / dept-wide events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20–100 attendees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Annual recognition day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90-MINUTE IN-PERSON RUN-OF-SHOW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0:00–0:10  Welcome &amp; Logistics (Emcee)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Housekeeping, agenda overview, photography note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0:10–0:20  Leadership Address (CEO / Business Leader)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Why recognition matters + year-in-review highlights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0:20–0:55  Award Presentations  (5 awards × 7 minutes each)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Citation aloud → pause for applause → award handover → 60s recipient remarks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0:55–1:10  Peer Recognition — Open Floor Shout-Outs (Emcee facilitates)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Standing mic or passed mic; encourage cross-team nominations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1:10–1:20  Cultural Highlight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Year-in-review video reel / long-tenure story / founder message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1:20–1:30  Close + Group Photo + Informal Networking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Emcee thanks all; group photo; refreshments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PROGRAM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60-Minute Virtual Ceremony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/ hybrid teams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Zoom or Teams format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Max 75 attendees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60-MINUTE VIRTUAL RUN-OF-SHOW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0:00–0:05  Welcome + Housekeeping (Emcee)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Mute instructions, chat/reaction guidance, recording notice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0:05–0:15  CEO / Senior Leader Address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Live or pre-recorded. Set the tone. Name what the team accomplished.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0:15–0:45  Award Presentations  (3–4 awards × 7–8 minutes)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Citation → brief pause → recipient unmutes for 60s → applause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0:45–0:55  Chat-Based Peer Shout-Outs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Emcee reads nominations from chat; team reacts with emojis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0:55–1:00  Close — Screenshot + Calendar Anchor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Team screenshot. Emcee announces next recognition touchpoint.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Critical: Keep virtual events under 75 minutes.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Pre-record CEO address as a backup for tech issues.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PRESENTER SCRIPT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Award Citation Script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Brief every presenter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48 hours before event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No improvising on stage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PRESENTER CITATION SCRIPT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'I am proud to present the [Award Name].'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'This award goes to someone who [specific behavior — one sentence].'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'On [occasion / period], [Name] [specific action].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The result was [measurable or named impact].'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'This is what [Company Value] looks like in practice —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not as a phrase on a values poster,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but as the daily decision that [specific outcome].'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'Please join me in congratulating — [Recipient Full Name].'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[Pause for applause — minimum 5 seconds.]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[Hand over award. Let recipient speak for 60 seconds.]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Test: read this aloud. 60–90 seconds = right length.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EMCEE SCRIPT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Peer Recognition Segment Script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10–15 minute segment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Everyone participates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No formal nomination needed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EMCEE SCRIPT — OPEN FLOOR SHOUT-OUTS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'Before we close, we want to give everyone a chance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to recognize a colleague.'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'This is not about formal awards — it is about the contributions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we see every day.'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'If you want to shout out a colleague: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[stand up / unmute / type in chat].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Tell us: their name, what they did, and why it mattered.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One sentence is enough. Specificity beats length.'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[In-person: pass the mic]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[Virtual: read from chat as they come in — read every one]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'Thank you to everyone who named a colleague today.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The contributions you recognized are what make this team what it is.'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Startup Team (Under 50)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All-hands format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CEO presents everything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45-minute ceremony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STARTUP CEREMONY (45 MINUTES)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Format: All hands in one room or Zoom call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Presenter: CEO presents every award personally — no delegation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0:00–0:05  CEO opening — why this moment matters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0:05–0:35  Award presentations  (4 awards × 7 min)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CEO reads citation → hands award → employee speaks 60s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0:35–0:42  Peer shout-outs — open floor or Slack chat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0:42–0:45  CEO close — 'What we built together this quarter'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 dress code. No stage required.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CEO's personal presence is the ceremony.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After:  Team lunch or activity within 1 hour of ceremony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Post:  Photos + citations posted to #recognition same day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Enterprise (500+ People)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Regional ceremonies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Global virtual top awards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Manager training required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ENTERPRISE RECOGNITION DAY STRUCTURE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Level 1 — Departmental ceremonies (quarterly)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Division heads present to their own teams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HR provides citation templates and trains presenters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5–8 awards per ceremony, 90 minutes max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Level 2 — Company-wide all-hands (annual, top 10–20 awards only)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CEO or founder presents flagship awards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Virtual stream for all locations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HR produces a post-ceremony recognition highlights video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Manager Training: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Required before first cycle for all participating managers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Topics: citation writing, anti-bias, presentation technique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30 minutes. Not optional.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Post-ceremony:  Share award recipients on intranet and Slack same day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Fully Remote Company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Virtual-only ceremony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60-minute max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Pre-ship physical awards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REMOTE RECOGNITION DAY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Critical rule: ship physical awards BEFORE the event (not after)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Courier certificates and gifts to employee homes 1 week before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Employee holds the physical award during the virtual ceremony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The tangible object in hand during the Zoom call = 3× more memorable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Virtual ceremony structure (60 minutes):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Pre-record CEO address (backup for tech issues)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Award presentations live — presenter reads citation, recipient holds award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Chat-based peer shout-outs (3 minutes open, emcee reads all)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Close: team screenshot + share to #recognition channel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Platform:  Zoom, Teams, or Google Meet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Max attendees: 75 for engagement. For larger: stream + watch party approach.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Post-event:  Email award citations to all employees same day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