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527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304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Lato"/>
              </a:rPr>
              <a:t>Employee Recognition
Digital Signage 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3695" y="3429000"/>
            <a:ext cx="1524304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304" y="3810304"/>
            <a:ext cx="9144000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Lato Light"/>
              </a:rPr>
              <a:t>Screen-ready 16:9 layouts for office TVs, lobby displays &amp; hybrid workplaces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457200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D293D"/>
                </a:solidFill>
                <a:latin typeface="Lato"/>
              </a:rPr>
              <a:t>Digital Signage — Setup &amp; Maintenance Checklist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1067104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371600"/>
            <a:ext cx="10668304" cy="5105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Choose hardware: Smart TV + Fire Stick / Chromecast / dedicated player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Select signage platform: ScreenCloud / Yodeck / Rise Vision / Google Slides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Design all signage types: Award, Anniversary, New Hire, Shout-Out, Team, Seasonal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Test output on the actual TV screen — colors shift between laptop and TV display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For hybrid teams: mirror all signage content in Slack/Teams #recognition channel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Assign a named monthly content owner (not 'the HR team' — a specific person)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Award winner slides: upload immediately after announcement, display for 60 days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Anniversary slides: upload 1–2 days before the date, remove 2 days after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Peer shout-out board: refresh every 2 weeks — never run content older than 30 days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Conduct quarterly stale-content audit — remove everything past its display window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304495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6D05"/>
                </a:solidFill>
                <a:latin typeface="Lato"/>
              </a:rPr>
              <a:t>How to Use This 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914400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143000"/>
            <a:ext cx="10668304" cy="533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1 — CHOOSE THE SIGNAGE TYPE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Award Winner Spotlight: monthly / quarterly recognition display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Work Anniversary Wall: weekly milestone displays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New Hire Welcome: display from start date through Week 2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Peer Shout-Out Board: rolling 2-week rotation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2 — ADD EMPLOYEE PHOTO AND DETAILS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Replace placeholder with a headshot — minimum 400×400px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Keep achievement text under 15 words: signage is scanned, not read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Missing or blurry photos significantly reduce recognition impact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3 — EXPORT IN THE RIGHT FORMAT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PNG for static displays. PowerPoint auto-advance for looping slides.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For ScreenCloud / Yodeck / Rise Vision: PNG or JPG format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Test on the actual TV screen before launch — colors shift between devices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4 — SET A MONTHLY REFRESH SCHEDULE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Award winner slides: 60 days maximum display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Peer shout-outs: rotate every 2 weeks minimum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Stale content (4-month-old award slide) signals autopilot — kill the program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SIGNAGE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Employee of the Month Spotlight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Monthly award display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Lobby or dept TV screen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15-sec per slide in loop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SCREEN LAYOUT — EMPLOYEE OF THE MONTH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Full-screen layout (1920×1080px):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Brand color header bar (full width, 80px)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Employee headshot: left half of screen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Name: large, bold — right side (28–32pt)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Department + role: smaller, below name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Achievement: 15 words max right side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Company logo: bottom-right corner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Bottom footer bar in dark navy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Content to replace: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[Employee Name]  ·  [Department]  ·  [Role]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Achievement: [15 words or less — specific and scannable]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Display duration:  15 seconds per slide in a looping rotation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Refresh cadence:  Monthly — swap on the 1st of each month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Export:  PNG at 1920×1080px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SIGNAGE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Work Anniversary Wall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Weekly milestone display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Milestone color coding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Display 1–2 days before date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SCREEN LAYOUT — WORK ANNIVERSARY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Content to replace: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[Employee Name]  ·  [Department]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[N] Years of Service  ·  [Start Year] – [Current Year]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Milestone tier color coding: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1-year:   Standard orange bar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3-year:   Bronze accent (#8B5E3C)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5-year:   Gold accent (#C9A000)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10-year:  Platinum accent (#8A8AA0)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20-year+: Purple diamond accent (#6A6AAF)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Layout:  Grid of up to 4 employees per slide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Each: name, department, large tenure number, small headshot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Display:  Upload 1–2 days before the anniversary date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Remove:  2 days after the anniversary date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Cadence:  Weekly Monday upload for that week's anniversaries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SIGNAGE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New Hire Welcome Screen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Start date through Week 2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Name + dept + buddy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Same-day upload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SCREEN LAYOUT — NEW HIRE WELCOME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Content to replace: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[Employee Name]  ·  [Department]  ·  [Role]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Starting: [Month Year]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Message: 'We're glad you're here.'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Buddy: 'Ask @[Buddy Name] anything'  (optional)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For multiple new joiners in the same week: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One slide per person (not a grid with tiny photos)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Run them as a 10-second rotation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Digital version: Post PNG to #welcome Slack channel same day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Physical: Print A3 and post in break room or common area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Display duration:  Start date through end of Week 2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Impact:  New joiners welcomed publicly in Week 1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     report 40% higher first-month satisfaction scores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SIGNAGE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Peer Shout-Out Board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Rolling 2-week rotation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Never older than 30 days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Assigned monthly owner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SCREEN LAYOUT — PEER SHOUT-OUT BOARD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Content to replace: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[Recognized Employee Name]  ·  [Department]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Quote: '[Peer shout-out — 15 words max]'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      '— [Nominating Peer Name], [Their Department]'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Shout-Out Board Workflow: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1. Collect peer nominations via Slack reaction or Google Form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2. HR or manager selects shout-out of the week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3. Design slide (replace photo, name, quote)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4. Upload to signage player — display for 2 weeks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5. Archive to #recognition Slack channel after rotation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Refresh:  Every 2 weeks minimum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Warning: Stale shout-out boards (same slide for 3+ months)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signal the program is on autopilot.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Assign a named monthly owner — not just 'HR'.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SIGNAGE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Quarterly Award Winner Display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Quarterly ceremony display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60-day display window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CEO photo option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SCREEN LAYOUT — QUARTERLY AWARD WINNER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Content to replace: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Award title: [Q[X] Performance Excellence Award]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[Employee Name]  ·  [Department]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Achievement: [15-word specific achievement]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Optional: include award presenter photo alongside winner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'— Presented by [CEO/Leader Name]'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Multi-winner version (if multiple award categories):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Separate slide per winner — never crowd multiple winners on one slide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Run as a looping rotation: 15 seconds per winner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Display duration:  60 days from announcement date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Export:  PNG at 1920×1080px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Post simultaneously:  Upload to display AND post to Slack #recognition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Timing:  Upload immediately after the ceremony announcement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SIGNAGE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Team Milestone Celebration Screen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Project delivery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Quarterly wins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Record-breaking achievements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SCREEN LAYOUT — TEAM MILESTONE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Content to replace: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[Team / Project Name]  ·  [Department]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Achievement: [Specific outcome — 15 words or less]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Example: 'Shipped [Product] on schedule — 3rd consecutive on-time launch'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5 best team milestone triggers: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1. Product launch hitting the original ship date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2. Quarterly target exceeded — include the number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3. Record broken: biggest deal, highest CSAT, lowest churn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4. Cross-functional project delivered on time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5. Process improvement saving measurable time or cost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Key: Include the outcome metric on the slide.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'Shipped on time' is good.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'Shipped on time — Q3 quota exceeded by 23%' is the one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that gets photographed and posted to LinkedIn.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SETUP GUIDE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Hardware Setup &amp; Maintenance Calendar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Any office size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Budget-friendly options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Monthly content owner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HARDWARE OPTIONS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Budget: Smart TV + Amazon Fire Stick ($35–50) + Google Slides loop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Mid-range: Chromecast 4K + ScreenCloud or Yodeck ($15–25/screen/month)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Enterprise: BrightSign / Scala / Enplug player + CMS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EXPORT WORKFLOW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1. Design in PowerPoint (this template)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2. Export slide as PNG (File → Export → PNG, 1920×1080)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3. Upload to signage platform dashboard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4. Set display duration (10–20 seconds per slide)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5. Publish to assigned screen group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MONTHLY CONTENT CALENDAR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1st of month:   Upload new award winners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Every Monday:   Upload that week's upcoming anniversaries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Immediately:    New hire welcome screens on start date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Every 2 weeks:  Rotate peer shout-out board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Quarterly:      Audit all content — remove anything past its window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Assign a NAMED monthly owner. Not 'HR'. A specific person.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