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D293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52704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524304" y="1828800"/>
            <a:ext cx="9144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 i="0">
                <a:solidFill>
                  <a:srgbClr val="FFFFFF"/>
                </a:solidFill>
                <a:latin typeface="Lato"/>
              </a:rPr>
              <a:t>On-the-Spot Recognition
Template Pack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3695" y="3429000"/>
            <a:ext cx="1524304" cy="38404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524304" y="3810304"/>
            <a:ext cx="9144000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 i="0">
                <a:solidFill>
                  <a:srgbClr val="FFFFFF"/>
                </a:solidFill>
                <a:latin typeface="Lato Light"/>
              </a:rPr>
              <a:t>Instant scripts, appreciation cards &amp; Slack/Teams formats — no approval cycle</a:t>
            </a:r>
          </a:p>
        </p:txBody>
      </p:sp>
      <p:pic>
        <p:nvPicPr>
          <p:cNvPr id="6" name="Picture 5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61695" y="457200"/>
            <a:ext cx="10668304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1D293D"/>
                </a:solidFill>
                <a:latin typeface="Lato"/>
              </a:rPr>
              <a:t>On-the-Spot Recognition — Manager Weekly Checklist</a:t>
            </a:r>
          </a:p>
        </p:txBody>
      </p:sp>
      <p:sp>
        <p:nvSpPr>
          <p:cNvPr id="4" name="Rectangle 3"/>
          <p:cNvSpPr/>
          <p:nvPr/>
        </p:nvSpPr>
        <p:spPr>
          <a:xfrm>
            <a:off x="761695" y="1067104"/>
            <a:ext cx="2286000" cy="38404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61695" y="1371600"/>
            <a:ext cx="10668304" cy="5105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Name one specific behavior to recognize from the past 7 days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Choose format: card / Slack / verbal / email (match to context)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Deliver within 4 hours today — do NOT save for next 1:1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Be specific: name the behavior AND the impact (not 'great job')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Make it visible: post to team channel if contribution was team-facing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Follow up within 48 hrs at next standup or 1:1 (two-touch recognition sticks)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For remote employees: ensure equal visibility — not DM-only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Add 'one recognition' to standing standup agenda (builds the habit)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Friday ritual: 'Who did something worth naming this week?' — then act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Quarterly: audit your recognition distribution across team roles and tenures</a:t>
            </a:r>
          </a:p>
        </p:txBody>
      </p:sp>
      <p:pic>
        <p:nvPicPr>
          <p:cNvPr id="6" name="Picture 5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61695" y="304495"/>
            <a:ext cx="10668304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6D05"/>
                </a:solidFill>
                <a:latin typeface="Lato"/>
              </a:rPr>
              <a:t>How to Use This Template Pack</a:t>
            </a:r>
          </a:p>
        </p:txBody>
      </p:sp>
      <p:sp>
        <p:nvSpPr>
          <p:cNvPr id="4" name="Rectangle 3"/>
          <p:cNvSpPr/>
          <p:nvPr/>
        </p:nvSpPr>
        <p:spPr>
          <a:xfrm>
            <a:off x="761695" y="914400"/>
            <a:ext cx="2286000" cy="38404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61695" y="1143000"/>
            <a:ext cx="10668304" cy="5333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STEP 1 — NOTICE THE SPECIFIC BEHAVIOR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Name the behavior internally before you recognize it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'She covered that call at 30-min notice and held the account' — specific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'She was really helpful today' — too vague to recognize meaningfully</a:t>
            </a:r>
          </a:p>
          <a:p>
            <a:pPr algn="l">
              <a:spcAft>
                <a:spcPts val="320"/>
              </a:spcAft>
            </a:pP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STEP 2 — CHOOSE THE RIGHT FORMAT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Printed card → personal, tangible, same-day delivery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Slack/Teams → visible to the whole team, high reach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Verbal shout-out → highest emotional impact at the next standup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Email → use for remote/async when Slack is not available</a:t>
            </a:r>
          </a:p>
          <a:p>
            <a:pPr algn="l">
              <a:spcAft>
                <a:spcPts val="320"/>
              </a:spcAft>
            </a:pP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STEP 3 — WRITE A SPECIFIC 30-SECOND MESSAGE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Formula: '[Name] — you [specific behavior]. It [specific impact].'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Test: could you say this about a different employee? If yes, rewrite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The specificity IS the recognition — generic praise lands as background noise</a:t>
            </a:r>
          </a:p>
          <a:p>
            <a:pPr algn="l">
              <a:spcAft>
                <a:spcPts val="320"/>
              </a:spcAft>
            </a:pP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STEP 4 — FOLLOW UP WITHIN 48 HOURS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Reference it again at the next standup or 1:1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Two-touch recognition sticks. Single-mention recognition fades.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15 seconds at the next standup. Most managers skip this. Don't.</a:t>
            </a:r>
          </a:p>
        </p:txBody>
      </p:sp>
      <p:pic>
        <p:nvPicPr>
          <p:cNvPr id="6" name="Picture 5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PRINTED CARD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On-the-Spot Appreciation Card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Same-day physical delivery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Personal and tangible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No approval needed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APPRECIATION CARD — COPY &amp; PRINT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[Employee Name] —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You [specific behavior — 1 sentence].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It made a real difference to [person / team / outcome].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Thank you for showing what [Company Value] looks like in practice.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— [Manager Name]  ·  [Date]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Format:  A6 or half-letter printable card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Timing:  Same day — within 4 hours of the behavior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Delivery:  Hand directly to the employee (never leave on desk)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Print tip:  Keep a stack of blank cards at your desk.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The main reason spot recognition doesn't happen is logistics, not intent.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SLACK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Team Channel Shout-Out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Remote and hybrid teams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Public visibility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Whole-team impact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SLACK / TEAMS MESSAGE — COPY &amp; PASTE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Standard peer shout-out: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'Shoutout to @[Name] 🙌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[Name] [specific behavior — 1 sentence].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[Specific impact — 1 sentence].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This is exactly what [Company Value] looks like in action. Thank you!'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Cross-team recognition: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'Cross-team recognition for @[Name] from [Their Team] 🎉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Our team would like to recognize @[Name] for [specific behavior].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They went beyond their scope to help us [specific outcome].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This kind of collaboration makes the whole company stronger. 🤝'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Channel:  #recognition, #wins, or team channel (not just a DM)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Timing:  Same day — avoid retrospective posts older than 48 hours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VERBAL SCRIPT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30-Second Verbal Recognition Script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In-person standup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Video call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1:1 meeting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VERBAL SCRIPT — TEAM STANDUP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'I want to take 30 seconds to recognize [Name].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On [day/date], [he/she/they] [specific behavior — one sentence].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The result was [specific impact].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That is exactly what [Company Value] looks like.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Thank you, [Name].'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VERBAL SCRIPT — 1:1 MEETING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'Before we get into the agenda — I wanted to name something.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Last [week/date] you [specific behavior].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I don't think you realized how much it mattered.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[Specific impact].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That's not something every person would have done.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Thank you for being that person on this team.'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Total script time:  30–45 seconds. Read it naturally. Pause after the name.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EMAIL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Spot Recognition Email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Remote / async teams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Formal acknowledgment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Manager to individual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SPOT RECOGNITION EMAIL — COPY &amp; SEND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Subject:  Quick recognition — [Employee Name]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To:  [Employee]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CC:  [Manager's Manager] (optional)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Body: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[Name],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I wanted to take a moment to recognize something you did [date/recently].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[Specific behavior — 1–2 sentences].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The impact was [specific outcome — 1 sentence].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Thank you for [what they made better].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[Your name]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Timing:  Send same day or within 24 hours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Note:  Email is the lowest-impact format — use Slack or verbal when possible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SCENARIO: COVERAGE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Scenario — Covering for a Colleague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Emergency coverage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Short-notice support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Cross-team help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SITUATION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An employee covers a colleague's work at short notice,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stepping into a client call, project, or responsibility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they were not scheduled for.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PRINTED CARD SCRIPT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'[Name] — you stepped into the Morrison account call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with 30 minutes notice on Tuesday and held the relationship together.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It directly protected a contract renewal.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That's Customer First in practice. Thank you.'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SLACK SCRIPT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'Shoutout to @[Name] 🙌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[Name] covered [colleague]'s client call at 30-min notice on [date]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and prevented a contract escalation.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This is ownership — and it matters. Thank you.'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FOLLOW-UP (48 hrs): Mention at next standup: '[Name] did X last week.'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SCENARIO: LATE PUSH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Scenario — Staying Late to Hit a Deadline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After-hours effort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Deadline protection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Team delivery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SITUATION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An employee works past normal hours to ensure a deliverable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ships on time, protecting the team's commitment.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IMMEDIATE SLACK MESSAGE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'@[Name] — thank you for staying online until [time] to ensure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the [deliverable] shipped on schedule.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The team made its commitment because you made yours.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That matters, and it doesn't go unnoticed. 🙏'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VERBAL FOLLOW-UP (next standup)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'I want to name something. [Name] stayed until [time] last [day]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to make sure the [deliverable] shipped. The team delivered on time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because of that. [Name] — thank you.'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IMPORTANT: Do not only recognize after-hours effort privately.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Make it visible — the team observing the recognition reinforces the behavior.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HABIT GUIDE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Building the Weekly Recognition Habit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Manager habit formation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Weekly trigger system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30-second investment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THE FRIDAY REFLECTION HABIT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Every Friday before logging off: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'Who did something worth naming this week?'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Open Slack. Write one message. Send.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5 minutes. Every Friday. 52 recognitions per year per manager.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THE STANDUP AGENDA TRIGGER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Add 'One recognition' as the last item on every standup agenda.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It takes 60 seconds. The team sees it every week.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Over time it becomes the cultural norm — not a manager initiative.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THE 1:1 OPENING RULE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First 2 minutes of every 1:1: name one specific thing done well.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Not 'you're doing great' — name the specific thing.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This alone measurably increases eNPS scores within 90 days.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THE RECOGNITION TRIGGER LIST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Keep a running note of behaviors worth naming: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Covered for a colleague  • Solved independently  • Went beyond scope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Review every Friday and act on the list.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