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Employee Recognition
Program Proposal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Business case, ROI model, budget &amp; 90-day launch plan for leadership approval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Program Proposal — Pre-Submission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Gather current-state data: turnover rate, eNPS score, exit interview themes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Complete ROI model with your organization's actual headcount and salary data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Get Finance alignment on the ROI model BEFORE the executive presentation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Summarize program design in ONE slide — if it needs more, simplify the program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Include phased budget: Year 1 manual, Year 2 platform option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Add the 90-day implementation timeline — proposals with timelines close faster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Identify a non-HR co-sponsor: Finance or a business unit leader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Run pre-alignment conversations with CFO, CHRO, CEO before the approval meeting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Prepare for 'What if turnover stays flat?' — know your floor scenario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Set KPIs and 6-month review date in the proposal — agree in advance, not after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START WITH THE BUSINESS PROBLEM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Open with current turnover rate, engagement scores, exit interview data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'We want to recognize employees more' loses Finance in 30 seconds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'Voluntary turnover cost us $2.4M and exit interviews blame recognition' gets the room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BUILD THE ROI MODEL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Input headcount, average salary, turnover rate, cost-per-replacement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Apply 20–31% turnover reduction (Bersin / Deloitte benchmark)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Compare retention savings to program cost — the math usually shows 5:1+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DESIGN THE PROGRAM IN ONE SLIDE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Award types, cadence, eligibility, $/employee/year, 3 KPIs — one slide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If it needs more than one slide, simplify the program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Clarity in the proposal = execution confidence to stakeholders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RUN PRE-ALIGNMENT CONVERSATIONS FIRST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Get Finance to co-own the ROI model before the executive presentation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 proposal co-signed by HR and Finance has 2× the approval rate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The approval meeting should confirm, not introduce, the investment case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PROPOSAL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Executive Summary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One slide, one decision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CFO questions answered first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Co-signed by HR + Finance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EXECUTIVE SUMMARY — FILL IN THE BRACKETS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Business Problem: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Voluntary turnover: [X]%  |  [Y]% of exit interviews cite recognition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Estimated annual cost: $[Z]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Proposed Solution: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Structured recognition program: [N] award types,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covering peer, manager, and leadership recognition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Program Investment: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$[X] annually  ·  $[Y] per employee per year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Year 1 manual; Year 2 platform option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Projected ROI: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$[X]–$[Y] retention savings in 12 months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(20–31% turnover reduction — Bersin / Deloitte)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Ask:  Budget approval of $[X]  ·  Executive sponsor from [Dept]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ROI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ROI Model — Fill In Your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CFO co-owns this model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Fill in yellow cells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Pre-align before presentation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ROI MODEL — REPLACE BRACKETS WITH YOUR DATA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Current Headcount:  [N] full-time employees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Average Annual Salary:  $[X] per employee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Current Voluntary Turnover: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[X]% annually → [N] employees departing per year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Cost Per Replacement (SHRM benchmark: 1.5× salary):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$[X] per departure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Total Annual Turnover Cost:  $[X]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Program Investment (Year 1 manual):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$[X] annually  ·  $[Y] per employee per year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Projected Turnover Reduction:  20–31% (Bersin / Deloitte)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Retention Savings at 25%:  $[X]–$[Y] annually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Estimated ROI:  [X]:1 within 12 months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PROGRAM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Program Design — One-Slide Overview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One slide only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If it needs more, simplify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Award types + cadence + KPIs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PROGRAM DESIGN — FILL IN THE BRACKETS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Award Types (Year 1):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Performance Excellence  ·  Values Champion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Peer Recognition  ·  Spot Award  ·  Service Milestone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Cadence: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Peer / Spot: Rolling  ·  Performance: Monthly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Values / Innovation: Quarterly  ·  Milestone: Annual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Eligibility: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All full-time employees (3-month minimum for formal awards;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no minimum for spot/peer recognition)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Budget:  $[X] per employee per year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Year 1 Success KPIs: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Voluntary turnover rate  ·  eNPS delta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Nomination participation rate (target: &gt;30%)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Program utilization rate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BUDGET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Budget Breakdown — Year 1 vs. Year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Year 1 manual program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Year 2 platform option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Finance-ready format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BUDGET BREAKDOWN — FILL IN THE BRACKETS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YEAR 1 — MANUAL PROGRAM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Award certificates &amp; printing:  $[X]/cert × [N] awards = $[X]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Spot awards (gift cards):  $[Y] avg × [N]/month × 12 = $[X]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Recognition events (4/yr):  $[X]/event × 4 = $[X]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HR admin time:  [N] hrs/month × $[Y]/hr = $[X]/yr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Year 1 Total:  $[X]  ·  Per employee: $[Y]/yr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YEAR 2 — PLATFORM OPTION (if approved at 6-month review)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Platform license:  $[X]/employee/month × [N] × 12 = $[X]/yr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Admin time saved:  [N] hrs/month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Year 2 Total:  $[X]  ·  Per employee: $[Y]/yr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Breakeven:  [N] retained employees offset total Year 1 investment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Recommendation: Launch manual in Year 1, evaluate platform at 6-month review.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TIMELINE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90-Day Implementation Timeline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From approval to first award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Proposals with timelines close faster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Set KPIs in advance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90-DAY LAUNCH PLAN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1–2:  Stakeholder Alignment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Finalize award categories, eligibility, governance.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Assign named HR program owner. Draft manager communication.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3–4:  Program Communication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Manager training on nomination process (30 min, not optional).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Publish criteria and eligibility to all employees.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5–6:  First Nomination Cycle Opens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10-day window. Publish open/close/announcement dates company-wide.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7–8:  Scoring, Review &amp; Sign-Off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HR scores nominations. Review panel convenes. Leadership sign-off.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9:  First Award Presentations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Present at team meeting or all-hands. Post to recognition channel.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Week 10–12:  Feedback &amp; Optimization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Survey managers and recipients. Analyze participation rate. Adjust Cycle 2.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RISK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Risk Register &amp; Mitigation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Anticipate objections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Before the approval meeting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Finance + manager risks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RISK 1 — Finance refuses the budget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Present ROI model — $[X] savings vs $[X] investment.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Offer a phased pilot: one department at 20% of full budget for 90 days.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RISK 2 — Managers don't participate in nominations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Add 'submit one nomination' to manager performance check-in.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Provide a nomination template — remove the friction.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RISK 3 — Perceived as a popularity contest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Publish the scoring rubric and decision criteria before the first cycle.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Transparency is the strongest legitimacy mechanism.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RISK 4 — Program loses momentum after 3 months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Assign a named program owner (not 'HR').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Publish the 12-month calendar before launch.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RISK 5 — Remote employees feel excluded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Every in-person recognition event must have a digital mirror.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Track remote vs. in-office award distribution monthly.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STAKEHOLDER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Stakeholder Pre-Alignment Map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Run these conversations first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Before the approval meeting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Co-sponsorship is the goal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PRE-ALIGNMENT CONVERSATIONS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CFO / Finance VP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Their concern: ROI and cost control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Ask: 'What turnover cost assumption are you comfortable with?'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Goal: Finance co-owns the ROI model before the room sees it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CHRO / HR VP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Their concern: program design and equity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Ask: 'What gaps do you most want recognition to close?'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Goal: CHRO is the champion, not just the approver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CEO / COO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Their concern: culture and strategic alignment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Ask: 'Which company value do you most want recognition to reinforce?'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Goal: CEO visible at first award cycle — not just approval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Business Unit Leader (Co-Sponsor)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Ask: 'Would you co-sponsor the first quarter?'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Goal: Non-HR co-sponsor transforms this from 'HR initiative' to 'company priority'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