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D29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527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524304" y="18288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Lato"/>
              </a:rPr>
              <a:t>Rewards &amp; Recognition
Invitation Template Pack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3695" y="3429000"/>
            <a:ext cx="1524304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524304" y="3810304"/>
            <a:ext cx="9144000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FFFFFF"/>
                </a:solidFill>
                <a:latin typeface="Lato Light"/>
              </a:rPr>
              <a:t>Email, digital card, formal letter &amp; save-the-date formats for any recognition event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1695" y="457200"/>
            <a:ext cx="10668304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1D293D"/>
                </a:solidFill>
                <a:latin typeface="Lato"/>
              </a:rPr>
              <a:t>Recognition Event Invitation — Preparation Checklist</a:t>
            </a:r>
          </a:p>
        </p:txBody>
      </p:sp>
      <p:sp>
        <p:nvSpPr>
          <p:cNvPr id="4" name="Rectangle 3"/>
          <p:cNvSpPr/>
          <p:nvPr/>
        </p:nvSpPr>
        <p:spPr>
          <a:xfrm>
            <a:off x="761695" y="1067104"/>
            <a:ext cx="2286000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1695" y="1371600"/>
            <a:ext cx="10668304" cy="5105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Select format: email / formal letter / digital card / save-the-date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Confirm event details: date, time, location/link, dress code, duration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Write personalized leadership message — name what is being celebrated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Send save-the-date 3–4 weeks before (for company-wide or formal events)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Send formal invitation 2 weeks before with RSVP link and deadline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Post RSVP link in email AND Slack/Teams channel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Follow up personally with non-responders 3 days before RSVP deadline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Send 24-hour confirmation to all registered attendees with full agenda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Morning-of Slack/email reminder with exact link / address / parking info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For remote employees: equal invitation — not a forwarded email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1695" y="304495"/>
            <a:ext cx="10668304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6D05"/>
                </a:solidFill>
                <a:latin typeface="Lato"/>
              </a:rPr>
              <a:t>How to Use This Template Pack</a:t>
            </a:r>
          </a:p>
        </p:txBody>
      </p:sp>
      <p:sp>
        <p:nvSpPr>
          <p:cNvPr id="4" name="Rectangle 3"/>
          <p:cNvSpPr/>
          <p:nvPr/>
        </p:nvSpPr>
        <p:spPr>
          <a:xfrm>
            <a:off x="761695" y="914400"/>
            <a:ext cx="2286000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1695" y="1143000"/>
            <a:ext cx="10668304" cy="5333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1 — CHOOSE THE INVITATION FORMAT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Email invitation — company-wide ceremonies, 20+ attendees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Formal letter — executive events, black-tie, senior leader recognition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Digital card — small team events, casual appreciation lunches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Save-the-date — any event booked 3+ weeks in advance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2 — PERSONALIZE THE COPY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Replace event name, date, time, location/link, and RSVP details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Write a 2–3 sentence leadership message naming what is being celebrated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Named invitations get 2× higher RSVP rates than generic 'join us' language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3 — SEND THE 3-TOUCHPOINT SEQUENCE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Save-the-date: 3–4 weeks before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Formal invitation: 2 weeks before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Reminder: 3–5 days before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This sequence produces 40–60% higher RSVP rates than single invitations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4 — COLLECT RSVPs AND CONFIRM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Close RSVP window 5–7 days before the event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Send 24-hour confirmation with agenda and location/link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A missed confirmation = avoidable no-shows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EMAIL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Quarterly Awards Ceremony Email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Company-wide ceremonies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20+ attendees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2 weeks before event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SUBJECT:  You're invited — Q[X] Recognition Awards  |  [Date]  |  [Time]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TO:  [All Employees / Department]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FROM:  [CEO / CHRO Name] &lt;[email]&gt;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Dear [Name / Team],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This quarter, [Company Name] is celebrating [N] employees whose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contributions shaped how we work.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Join us on [Date] as we present the Q[X] Recognition Awards.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📅  [Date]   🕐  [Time]   📍  [Location / Virtual Link]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Dress code: [Smart casual]   Duration: [90 / 60 minutes]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RSVP by [Date]: [Link]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Questions? Reply to this email.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[CEO / HR Leader Name]  |  [Title]  |  [Company]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SAVE-THE-DATE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Event Save-the-Date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3–4 weeks before event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First communication touchpoint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Create early anticipation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SAVE-THE-DATE — COPY &amp; SEND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[Company Name] Annual Recognition Awards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📅  [Day, Date]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🕐  [Start Time] — [End Time]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📍  [Venue Name], [City]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Virtual: [Link if applicable]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Formal invitation and agenda to follow.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Questions? Contact [HR Name] at [email]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Channel:  Slack #company-announcements + email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Timing:  3–4 weeks before the event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Tone:  Anticipatory and brief — no agenda needed yet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Note:  One new piece of information per touchpoint.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The save-the-date is date + venue only.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FORMAL LETTER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Executive / Black-Tie Event Letter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High-formality events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Senior leader gatherings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Award dinners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[Company Name Letterhead]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[Date]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Dear [Recipient Name],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On behalf of [Company Name], it is our pleasure to invite you to the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[Event Name], to be held on [Date] at [Time] at [Venue].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The evening will include [award presentations / dinner / keynote].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Dress code: [Black tie / Business formal].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Kindly RSVP by [RSVP Date] to [contact details].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We look forward to your presence.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Sincerely,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[CEO / CHRO Name]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[Title]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Timing:  Physical mail 3 weeks out + email copy 2 weeks out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DIGITAL CARD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Team Appreciation Lunch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Teams under 20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Casual events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No formal awards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DIGITAL CARD — SLACK OR EMAIL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[Team Name] —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You've had an outstanding [quarter / month].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[Manager Name] is hosting a team appreciation lunch: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📅  [Date]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🕐  [Time]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📍  [Location / Restaurant]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No agenda. Just a chance to say thank you.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RSVP: React ✅ to this Slack message by [Date]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Format:  PNG card sent via Slack (1200×628px) or email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Tone:  Casual and warm — no dress code language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VIRTUAL EVENT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Virtual Recognition Ceremony Invitation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Remote / hybrid teams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Zoom or Teams format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60-min events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SUBJECT:  Join us — [Company] Virtual Recognition Ceremony  |  [Date]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TO:  [All Employees / Team]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Hi [Name],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[Company] is hosting a virtual recognition ceremony on [Date]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to celebrate this quarter's award recipients.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🖥  Zoom / Teams link: [Insert link]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📅  [Date]   🕐  [Start] — [End]  [Timezone]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Agenda: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0:00  Welcome  ·  0:10  Leadership address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0:20  Award presentations  ·  0:50  Team shout-outs  ·  1:00  Close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RSVP: [Link]  by [Date]. Camera on encouraged — this is a celebration.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Note:  Keep virtual events under 75 minutes for maximum engagement.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REMINDER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3-Day Pre-Event Reminder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All event types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3–5 days before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Final push for RSVPs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SUBJECT:  Reminder — [Event Name] is in [N] days  |  [Date]  |  [Link]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Hi [Name],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A quick reminder that [Event Name] is coming up on [Date] at [Time].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If you haven't RSVP'd yet: [Link]  |  Deadline: [Date]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What to expect: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[N] award presentations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Peer recognition segment — open floor shout-outs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[Refreshments / Networking / Cultural moment]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Location / Link: [Address or Zoom link]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Questions? Contact [HR Name] at [email]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See you there,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[HR / Manager Name]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Key:  Include one new piece of info (agenda preview, confirmed speaker) per reminder.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RSVP GUIDE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RSVP Management &amp; Confirmation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All event types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Google Form or Slack reaction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24-hour confirmation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RSVP COLLECTION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Use Google Form, Typeform, or Slack reaction (low-friction = higher uptake)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Fields: Name / Department / Attendance / Dietary preference (if catered)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Send auto-confirmation on submission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Post RSVP link in email AND Slack/Teams channel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RSVP TRACKING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Check daily for the last 3 days before the deadline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Send a personal Slack message to non-responders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RSVP data drives catering, seating, and AV setup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24-HOUR CONFIRMATION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To everyone who RSVP'd YES: full agenda + location/link + what to bring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To everyone who RSVP'd NO: 'We'll miss you — award results shared after'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MORNING-OF REMINDER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One Slack message: exact Zoom link / venue address / parking info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For virtual: 'Camera on encouraged — this is a celebration.'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