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D29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527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524304" y="182880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  <a:latin typeface="Lato"/>
              </a:rPr>
              <a:t>Service Recognition
Certificate Template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3695" y="3429000"/>
            <a:ext cx="1524304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524304" y="3810304"/>
            <a:ext cx="9144000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FFFFFF"/>
                </a:solidFill>
                <a:latin typeface="Lato Light"/>
              </a:rPr>
              <a:t>Print-ready certificates for tenure, performance, project &amp; spot recognition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1695" y="457200"/>
            <a:ext cx="10668304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1D293D"/>
                </a:solidFill>
                <a:latin typeface="Lato"/>
              </a:rPr>
              <a:t>Service Certificate — Pre-Issue Checklist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761695" y="1067104"/>
            <a:ext cx="2286000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1695" y="1371600"/>
            <a:ext cx="10668304" cy="5105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Select correct type: Tenure / Performance / Project / Spot / Team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Verify recipient name — full legal name or preferred name?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Write commendation: name 1 behavior + 1 impact (not generic praise)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Add company logo, name, and brand colors to the template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Collect minimum 2 authorized signatures before printing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Print on 100gsm+ paper — not standard 80gsm office paper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Test: could this commendation apply to a different employee? If yes, rewrite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Schedule in-person presentation — never email as PDF attachment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For remote employees: courier printed copy home + live Zoom ceremony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Photograph the moment and post to company recognition channel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1695" y="304495"/>
            <a:ext cx="10668304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6D05"/>
                </a:solidFill>
                <a:latin typeface="Lato"/>
              </a:rPr>
              <a:t>How to Use This Template Pack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761695" y="914400"/>
            <a:ext cx="2286000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1695" y="1143000"/>
            <a:ext cx="10668304" cy="5333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1 — CHOOSE THE CERTIFICATE TYPE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Tenure Milestone: annual or multi-year service anchors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Performance Achievement: monthly/quarterly KPI-based recognition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Project Completion: individual or team delivery recognition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Spot Recognition: same-day, no approval cycle needed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2 — ADD COMPANY BRANDING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Replace logo, company name, and color scheme using editable shape fills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Font is Lato — no design software required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Branded certificates are kept 3x more often than generic ones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3 — WRITE A SPECIFIC COMMENDATION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Name the specific contribution AND its impact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'For outstanding service' is not a commendation — it is a placeholder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Test: read it aloud. If it sounds like HR copy, rewrite it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4 — PRINT, SIGN, AND PRESENT IN PERSON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100gsm+ paper. Collect 2 authorized signatures minimum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Present at a team touchpoint — never by email, never by desk drop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The presentation moment is half the recognition experience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CERTIFICATE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Tenure Milestone Certificate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Annual recognition cycles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Multi-year milestones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Long-service acknowledgment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TENURE MILESTONE CERTIFICATE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Recipient:  [Employee Full Name]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Department:  [Department]  ·  Milestone: [N] Years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Subject:  [N]-Year Service Achievement Award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Commendation (replace this with specific language):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'For [N] years of consistent contribution, ownership, and demonstrated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commitment to [Company Value]. You have shaped this team in ways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that outlast any single project or quarter.'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Format:  Landscape, A4 or US Letter, 300 DPI for print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Signatures:  Direct Manager + HR Leader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Gift:  Tenure-appropriate (see gift guide in the checklist)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CERTIFICATE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Performance Achievement Certificate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Monthly/quarterly cycles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KPI-linked recognition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Measurable outcome required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PERFORMANCE ACHIEVEMENT CERTIFICATE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Recipient:  [Employee Full Name]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Department:  [Department]  ·  Period: [Quarter / Month]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Subject:  Performance Achievement — [Quarter/Period]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Commendation: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'For consistently exceeding performance benchmarks in [period],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demonstrating [specific named behavior], and delivering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[measurable outcome] with precision and accountability.'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Example (Sales):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'For closing 118% of Q3 quota and converting the Harrington account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after a 6-month negotiation — protecting $240K of ARR.'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Signatures:  Direct Manager + HR Leader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CERTIFICATE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Project Completion Certificate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Project delivery recognition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Individual or team award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Close-out meeting delivery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PROJECT EXCELLENCE CERTIFICATE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Recipient:  [Employee or Team Name]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Project:  [Project Name]  ·  Delivered: [Date]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Commendation: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'For leading [Project Name] from kickoff to delivery,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overcoming [specific challenge], and delivering [measurable outcome]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on time and within scope — setting a new standard for this team.'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For team certificates: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List every contributor by name (not 'The Project Team')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Omitting a contributor from a team certificate is a recognition failure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Signatures:  Project Sponsor + Department Head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Delivery:  Project close-out meeting — not a desk drop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CERTIFICATE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Spot Recognition Certificate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Same-day delivery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No nomination cycle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Manager-authorized instantly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SPOT RECOGNITION CERTIFICATE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Recipient:  [Employee Full Name]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Date:  [Date]  ·  Recognized by: [Manager Name]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Commendation: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'For [specific behavior on specific date] —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the kind of contribution that doesn't wait for a nomination cycle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because it mattered today and deserves to be named today.'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Example: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'For covering the Morrison account call at 30-minute notice on June 14,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preventing a contract cancellation and protecting a $180K renewal.'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Rule:  Issue within 24 hours of the behavior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Signature:  Direct manager only — no additional sign-off needed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CERTIFICATE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Team Recognition Certificate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Group achievement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Multiple named contributors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Cross-functional teams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TEAM ACHIEVEMENT CERTIFICATE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Recipients:  [Name 1]  ·  [Name 2]  ·  [Name 3]  ·  [Name 4]  ·  [Name 5]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Project / Achievement:  [Name]  ·  [Date]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Commendation: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'For [specific team achievement with measurable outcome].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You showed this company what this team is capable of.'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Important:  List every team member by name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'The [Project] Team' is not sufficient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Verify the full contributor list with the project lead before printing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Omitting a contributor is a recognition failure — not an oversight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Signatures:  Department Head + HR Leader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Delivery:  Team close-out meeting or all-hands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DELIVERY GUIDE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Certificate Delivery: In-Person vs. Remote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Remote team delivery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Hybrid team adaptation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Virtual ceremony format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IN-PERSON DELIVERY (Standard)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Print on 100gsm+ paper — physical weight signals investment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Present at team standup, department meeting, or all-hands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Read the commendation aloud before handing it over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Photograph the moment — post to #recognition channel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REMOTE DELIVERY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Export as high-res PNG or PDF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Mail a printed copy to the employee's home address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Present live on Zoom: screen-share, read commendation aloud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Post PNG + commendation text to Slack #recognition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HYBRID DELIVERY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In-office employees: physical presentation at team standup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Remote employees: printed copy couriered home + Zoom moment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Never create two-tier recognition (in-person ceremony vs. email PDF)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Critical: Never send a certificate as an email attachment without ceremony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MISTAKE GUIDE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6 Mistakes That Make Certificates Feel Hollow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Common recognition failures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What to fix before printing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Quality checklist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MISTAKE 1 — Generic commendation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'For dedication and hard work' applies to everyone.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Fix: Name one specific contribution + its measurable impact.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MISTAKE 2 — Single signature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One signature = HR admin. Two signatures = organizational endorsement.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Fix: Always collect a minimum of 2 authorized signatures.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MISTAKE 3 — Emailing as PDF attachment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An email attachment is a record. A handover in front of peers is an event.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Fix: Always present in person or via live Zoom ceremony.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MISTAKE 4 — Delayed issue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A project certificate issued 6 weeks after delivery is a formality.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Fix: Issue within 7 days of the achievement it recognizes.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MISTAKE 5 — 80gsm office paper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Paper weight signals organizational investment.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Fix: 100gsm+ minimum. Framed certificates are kept; unframed 80gsm are recycled.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MISTAKE 6 — Inconsistent use across departments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Fix: Audit certificate distribution quarterly by department and role.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