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000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Lato"/>
              </a:rPr>
              <a:t>Employee Appreciation
Day Email Templates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0" y="34290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000" y="38100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Lato Light"/>
              </a:rPr>
              <a:t>Ready-to-send emails for celebrating Employee Appreciation Day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3048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How to Use This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9144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143000"/>
            <a:ext cx="10668000" cy="53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Employee Appreciation Day — First Friday of March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These templates cover every stakeholder: CEO, manager, HR, and peer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Personalize all bracketed [fields] before sending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Pair emails with tangible gestures: gifts, time off, public recognition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Tips for Maximum Impact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Send CEO message first thing in the morning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Follow up with manager-level personalized messages by noon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Encourage peer-to-peer messages throughout the day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CEO / Leadership
Message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Company-wide announcement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Setting the tone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Employee Appreciation Day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Subject: You Make [Company Name] What It Is — Happy Employee Appreciation Day!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Dear [Company Name] Team,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Today is Employee Appreciation Day, and I want every single one of you to know how deeply valued you are.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This past year, we [Major Company Achievement], and none of it would have been possible without your dedication, creativity, and resilience.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I'm especially proud of how this team [Specific Example — e.g., rallied during the product launch, supported each other through change].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To show our gratitude, [Appreciation Gesture — e.g., we're giving everyone a half-day Friday, a gift card, an extra PTO day].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Thank you for everything you do. You are [Company Name].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With sincere appreciation,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[CEO Name]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Manager to Team
Message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Team-level appreciation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Personal and specific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Direct manager email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Subject: A Heartfelt Thank You to the Best Team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Hi Team,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Happy Employee Appreciation Day!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I want to take a moment to recognize what makes this team special: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[Name] — for [Specific Contribution]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[Name] — for [Specific Contribution]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[Name] — for [Specific Contribution]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As a team, I'm incredibly proud of how we [Team Achievement]. Your [Quality] inspires me every day.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To celebrate, [Team Gesture — e.g., lunch on me, team outing this week].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Thank you for being amazing.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[Your Name]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Manager to Individual
Employee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Personal 1:1 appreciation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High-performers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Individual recognition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Subject: [Name], Thank You for Everything You Do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Hi [Employee Name],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On Employee Appreciation Day, I wanted to personally tell you how much I value having you on the team.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Your work on [Specific Project/Task] has been outstanding. The way you [Specific Behavior/Skill] led directly to [Positive Outcome], and it didn't go unnoticed.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What I appreciate most about working with you is your [Personal Quality — e.g., positive attitude, willingness to help, attention to detail].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Thank you for bringing your best every day.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Best,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[Your Name]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HR / People Team
Announcement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Program announcement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Activities lineup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Company-wide logistics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Subject: It's Employee Appreciation Day — Here's How We're Celebrating!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Hi Everyone,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Happy Employee Appreciation Day! The People Team has planned a special day for you: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Today's Schedule: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[Time]: [Activity — e.g., Breakfast/Snacks in the break room]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[Time]: [Activity — e.g., CEO Video Message]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[Time]: [Activity — e.g., Peer Recognition Wall opens]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[Time]: [Activity — e.g., Team Trivia / Fun Activity]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All Day: [Perk — e.g., Half-day, Gift card distribution]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Your Appreciation Gift: [Details]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We appreciate everything you do. Enjoy the day!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— The People Team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Peer-to-Peer
Appreciation Message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Colleague recognition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Appreciation Day specific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Slack/Email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Subject: Just Wanted to Say Thank You!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Hey [Name],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Since it's Employee Appreciation Day, I wanted to take a moment to tell you something I probably don't say enough: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Thank you for [Specific Thing They Do]. When [Specific Situation], your [Quality/Action] made a real difference for me and the team.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Working with you makes my job [better/easier/more fun] because [Reason].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Here's to more great collaboration ahead!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Happy Appreciation Day!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[Your Name]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762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6D05"/>
                </a:solidFill>
                <a:latin typeface="Lato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38200"/>
            <a:ext cx="3657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>
                <a:solidFill>
                  <a:srgbClr val="FF6D05"/>
                </a:solidFill>
                <a:latin typeface="Lato"/>
              </a:rPr>
              <a:t>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36576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>
                <a:solidFill>
                  <a:srgbClr val="1D293D"/>
                </a:solidFill>
                <a:latin typeface="Lato"/>
              </a:rPr>
              <a:t>Remote / Hybrid Team
Message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4800" y="1905000"/>
            <a:ext cx="3657600" cy="152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981200"/>
            <a:ext cx="33528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Best For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86000"/>
            <a:ext cx="3352800" cy="106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Distributed teams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Remote employees</a:t>
            </a:r>
          </a:p>
          <a:p>
            <a:pPr>
              <a:spcAft>
                <a:spcPts val="600"/>
              </a:spcAft>
            </a:pPr>
            <a:r>
              <a:rPr sz="1100" b="0">
                <a:solidFill>
                  <a:srgbClr val="45556C"/>
                </a:solidFill>
                <a:latin typeface="Lato Light"/>
              </a:rPr>
              <a:t>   •  Virtual celebration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191000" y="228600"/>
            <a:ext cx="7696200" cy="60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19600" y="685800"/>
            <a:ext cx="72390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1D293D"/>
                </a:solidFill>
                <a:latin typeface="Lato"/>
              </a:rPr>
              <a:t>Subject: Even Miles Apart, Your Impact Is Felt!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Hi Team,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Working remotely can sometimes make it harder to feel connected, so today I want to be extra intentional about saying: YOU ARE VALUED.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Even through screens, your [Specific Positive Impact] shines through. This team has proven that great work isn't about where you sit — it's about who you are.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To celebrate today: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[Virtual Activity — e.g., Online team game at 2 PM]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[Perk — e.g., A surprise delivery headed your way!]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   •  [Gesture — e.g., Early log-off today]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45556C"/>
                </a:solidFill>
                <a:latin typeface="Lato Light"/>
              </a:rPr>
              <a:t>Thank you for making our virtual workplace feel like a real community.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6D05"/>
                </a:solidFill>
                <a:latin typeface="Lato"/>
              </a:rPr>
              <a:t>[Your Name]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4572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Appreciation Day Planning Checklist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0668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371600"/>
            <a:ext cx="10668000" cy="5105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Set budget for gifts, food, and activities (4 weeks before)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Draft CEO and leadership messages (2 weeks before)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Order gifts or gift cards (2 weeks before)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Plan activities schedule and communicate to managers (1 week before)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Set up peer recognition wall (digital or physical)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Send reminder to managers to prepare personalized messages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Send HR announcement email morning-of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Post on company social channels (with employee consent)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Collect feedback on what worked for next year</a:t>
            </a:r>
          </a:p>
          <a:p>
            <a:pPr>
              <a:spcAft>
                <a:spcPts val="400"/>
              </a:spcAft>
            </a:pP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