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000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Lato"/>
              </a:rPr>
              <a:t>Employee Recognition
Program Template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0" y="34290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000" y="38100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Lato Light"/>
              </a:rPr>
              <a:t>A complete framework for designing and launching a recognition program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62000" y="2514600"/>
            <a:ext cx="762000" cy="762000"/>
          </a:xfrm>
          <a:prstGeom prst="ellipse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>
                <a:solidFill>
                  <a:srgbClr val="FFFFFF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24384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1D293D"/>
                </a:solidFill>
                <a:latin typeface="Lato"/>
              </a:rPr>
              <a:t>Launch &amp; Communication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5556C"/>
                </a:solidFill>
                <a:latin typeface="Lato Light"/>
              </a:rPr>
              <a:t>Roll out the program for maximum adoption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TIMELINE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Rollout Timeline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Phased launch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Stakeholder comms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Adoption strategy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Phase 1: Foundation (Weeks 1-4)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Secure executive sponsorship and budget approval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Select and configure recognition platform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Define award categories, criteria, and reward values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Phase 2: Pilot (Weeks 5-8)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Launch with 1-2 pilot departments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Train pilot managers on platform and best practices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Collect weekly feedback and iterate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Phase 3: Company-Wide Launch (Weeks 9-12)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CEO announcement + launch event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All-hands walkthrough and Q&amp;A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30-day adoption challenge with bonus rewards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Phase 4: Sustain (Ongoing)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Monthly reports and leaderboard updates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☐  Quarterly program review and optimization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62000" y="2514600"/>
            <a:ext cx="762000" cy="762000"/>
          </a:xfrm>
          <a:prstGeom prst="ellipse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>
                <a:solidFill>
                  <a:srgbClr val="FFFFFF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24384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1D293D"/>
                </a:solidFill>
                <a:latin typeface="Lato"/>
              </a:rPr>
              <a:t>Measurement &amp; Optimization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5556C"/>
                </a:solidFill>
                <a:latin typeface="Lato Light"/>
              </a:rPr>
              <a:t>Track impact and continuously improve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KPI Dashboard
Framework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Impact measurement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Ongoing optimization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Executive reporting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Program Health Metrics (Monthly)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Recognition frequency (# events / month)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Participation rate (% employees giving/receiving)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Manager adoption rate (%)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Platform login rate (%)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Business Impact Metrics (Quarterly)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Engagement survey score (before/after)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eNPS score trend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Voluntary turnover rate by department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90-day new hire retention rate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Qualitative Indicators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Recognition quality score (specificity, values alignment)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Employee testimonials and sentiment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Manager feedback on program effectiveness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Review: Monthly ops review, Quarterly business review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4572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Program Launch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0668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371600"/>
            <a:ext cx="10668000" cy="5105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Define program vision, goals, and executive sponsor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Get budget approval with ROI-backed business case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Select recognition platform (e.g., Vantage Rewards)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Define award tiers, categories, criteria, and reward values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Create program branding (name, logo, tagline)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Train managers on recognition best practices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Pilot with 1-2 departments and iterate on feedback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Launch company-wide with CEO announcement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Run 30-day adoption challenge to build momentum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Set up monthly reporting dashboard and review cadence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Schedule quarterly program optimization reviews</a:t>
            </a:r>
          </a:p>
          <a:p>
            <a:pPr>
              <a:spcAft>
                <a:spcPts val="400"/>
              </a:spcAft>
            </a:pP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3048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How to Use This Template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9144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143000"/>
            <a:ext cx="10668000" cy="53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What This Pack Covers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End-to-end program design framework (strategy → launch → measure)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Budget planning and approval templates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Communication plan for rollout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Measurement framework and KPIs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Who This Is For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HR leaders designing a new recognition program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Teams upgrading from informal to structured recognition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Organizations building a business case for recognition tools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62000" y="2514600"/>
            <a:ext cx="762000" cy="762000"/>
          </a:xfrm>
          <a:prstGeom prst="ellipse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>
                <a:solidFill>
                  <a:srgbClr val="FFFFFF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24384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1D293D"/>
                </a:solidFill>
                <a:latin typeface="Lato"/>
              </a:rPr>
              <a:t>Program Vision &amp; Goals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5556C"/>
                </a:solidFill>
                <a:latin typeface="Lato Light"/>
              </a:rPr>
              <a:t>Define the strategic purpose and success metrics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Program Vision
Statement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Executive alignment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Strategic foundation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Cultural intent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Program Name: [Your Program Name]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Vision Statement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[Company Name] believes every employee deserves to feel valued. Our recognition program exists to [Primary Goal].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Strategic Goals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1. Increase engagement scores by [X%] within [Timeline]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2. Reduce voluntary turnover by [X%] in high-risk departments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3. Achieve [X%] participation rate across all departments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4. Strengthen alignment between daily behaviors and company values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Executive Sponsor: [Name, Title]</a:t>
            </a: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Program Owner: [Name, Title]</a:t>
            </a: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Launch Date: [Date]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62000" y="2514600"/>
            <a:ext cx="762000" cy="762000"/>
          </a:xfrm>
          <a:prstGeom prst="ellipse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>
                <a:solidFill>
                  <a:srgbClr val="FFFFFF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24384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1D293D"/>
                </a:solidFill>
                <a:latin typeface="Lato"/>
              </a:rPr>
              <a:t>Program 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5556C"/>
                </a:solidFill>
                <a:latin typeface="Lato Light"/>
              </a:rPr>
              <a:t>Design the recognition tiers and categories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Recognition Tiers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Multi-level design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Frequency planning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Budget allocation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Tier 1: Day-to-Day Recognition (Informal)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Type: Peer-to-peer shout-outs, thank-you messages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Frequency: Daily / Real-time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Reward: Social recognition (no monetary value)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Tier 2: Monthly Recognition (Semi-Formal)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Type: Manager-nominated, team awards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Frequency: Monthly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Reward: [Points, gift cards, $X value]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Tier 3: Quarterly / Annual Awards (Formal)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Type: Values awards, innovation, leadership, tenure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Frequency: Quarterly + Annual gala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Reward: [Trophy + monetary award, $X-$Y range]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Award Categories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Values alignment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Behavioral anchoring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Inclusivity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Core Award Categories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Values Champion — Embodies a specific company value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Innovation Award — New idea, process, or solution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Collaboration Award — Outstanding cross-team partnership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Customer Hero — Exceptional customer impact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Rising Star — Outstanding growth and potential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Behind-the-Scenes — Vital but often invisible contributions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Mentor of the Quarter — Excellence in developing others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Wellness Advocate — Promoting team wellbeing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Milestone Awards (Automatic)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Work Anniversaries: 1, 3, 5, 10, 15, 20+ years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Birthdays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☐  Promotions &amp; Role Changes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62000" y="2514600"/>
            <a:ext cx="762000" cy="762000"/>
          </a:xfrm>
          <a:prstGeom prst="ellipse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>
                <a:solidFill>
                  <a:srgbClr val="FFFFFF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24384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1D293D"/>
                </a:solidFill>
                <a:latin typeface="Lato"/>
              </a:rPr>
              <a:t>Budget &amp; Business Case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32004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45556C"/>
                </a:solidFill>
                <a:latin typeface="Lato Light"/>
              </a:rPr>
              <a:t>Secure approval with data-backed investment rationale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Budget Framework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Cost planning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ROI calculation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Executive approval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Recommended Budget: 1-2% of Total Payroll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Cost Breakdown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Technology/Platform: $[Amount] /year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Monetary Rewards (Tier 2): $[Amount] /year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Formal Awards (Tier 3): $[Amount] /year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Swag &amp; Physical Awards: $[Amount] /year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Events &amp; Celebrations: $[Amount] /year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Administration &amp; Training: $[Amount] /year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Total Annual Investment: $[Amount]</a:t>
            </a: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Cost per Employee: $[Amount]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ROI Projection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Turnover reduction savings: $[X]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Productivity gain: $[X]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Estimated ROI: [X:1]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