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524000" y="1828800"/>
            <a:ext cx="91440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Lato"/>
              </a:rPr>
              <a:t>Employee Recognition
Board Templates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34290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24000" y="3810000"/>
            <a:ext cx="9144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FFFF"/>
                </a:solidFill>
                <a:latin typeface="Lato Light"/>
              </a:rPr>
              <a:t>Ready-to-use layouts for physical and digital recognition boards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3048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How to Use This Pack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9144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143000"/>
            <a:ext cx="10668000" cy="53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What's Inside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5 board layout designs for different recognition needs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Works for both physical (print) and digital (intranet/TV) boards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Customizable headers, categories, and card slots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1D293D"/>
                </a:solidFill>
                <a:latin typeface="Lato"/>
              </a:rPr>
              <a:t>Setup Tips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For physical boards: Print at poster size and laminate headers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For digital boards: Export slides as images for your intranet or lobby TVs</a:t>
            </a:r>
          </a:p>
          <a:p>
            <a:pPr>
              <a:spcAft>
                <a:spcPts val="600"/>
              </a:spcAft>
            </a:pPr>
            <a:r>
              <a:rPr sz="1300" b="0">
                <a:solidFill>
                  <a:srgbClr val="45556C"/>
                </a:solidFill>
                <a:latin typeface="Lato Light"/>
              </a:rPr>
              <a:t>   •  Update weekly or bi-weekly to keep content fresh</a:t>
            </a: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1D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81000" y="228600"/>
            <a:ext cx="533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>
                <a:solidFill>
                  <a:srgbClr val="FFFFFF"/>
                </a:solidFill>
                <a:latin typeface="Lato"/>
              </a:rPr>
              <a:t>KUDOS WALL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0" y="304800"/>
            <a:ext cx="4191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>
                <a:solidFill>
                  <a:srgbClr val="FFFFFF"/>
                </a:solidFill>
                <a:latin typeface="Lato Light"/>
              </a:rPr>
              <a:t>Updated: [Date]  |  [Company Name]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2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304800" y="1143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95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1]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600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828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1981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038600" y="1143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91000" y="1295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2]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91000" y="1600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91000" y="1828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191000" y="1981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91000" y="3200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772400" y="1143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924800" y="1295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3]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924800" y="1600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24800" y="1828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924800" y="1981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24800" y="3200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04800" y="3810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3962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4]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4267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4495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" y="4648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5867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038600" y="3810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91000" y="3962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5]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91000" y="4267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191000" y="4495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191000" y="4648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191000" y="5867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772400" y="3810000"/>
            <a:ext cx="3505200" cy="24384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24800" y="3962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⭐  [Employee Name 6]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24800" y="4267200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FF6D05"/>
                </a:solidFill>
                <a:latin typeface="Lato Light"/>
              </a:rPr>
              <a:t>[Department]  •  [Date]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924800" y="4495800"/>
            <a:ext cx="1524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924800" y="4648200"/>
            <a:ext cx="3200400" cy="121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"[Recognition message describing what this employee did and the impact.]"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924800" y="5867400"/>
            <a:ext cx="3200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45556C"/>
                </a:solidFill>
                <a:latin typeface="Lato Light"/>
              </a:rPr>
              <a:t>— Recognized by [Name]</a:t>
            </a:r>
          </a:p>
        </p:txBody>
      </p:sp>
      <p:pic>
        <p:nvPicPr>
          <p:cNvPr id="42" name="Picture 41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1D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81000" y="228600"/>
            <a:ext cx="838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Lato"/>
              </a:rPr>
              <a:t>VALUE CHAMPIONS OF THE MONTH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14400"/>
            <a:ext cx="12192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228600" y="1143000"/>
            <a:ext cx="2743200" cy="38100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28600" y="1143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Lato"/>
              </a:rPr>
              <a:t>INNOVATION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1600200"/>
            <a:ext cx="2743200" cy="47244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81000" y="1828800"/>
            <a:ext cx="24384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D293D"/>
                </a:solidFill>
                <a:latin typeface="Lato"/>
              </a:rPr>
              <a:t>[Employee Name]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2209800"/>
            <a:ext cx="2438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[Title], [Department]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8200" y="2514600"/>
            <a:ext cx="1524000" cy="1905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81000" y="2743200"/>
            <a:ext cx="24384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"[Description of how this employee demonstrated this value.]"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24200" y="1143000"/>
            <a:ext cx="2743200" cy="38100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24200" y="1143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Lato"/>
              </a:rPr>
              <a:t>COLLABORATION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124200" y="1600200"/>
            <a:ext cx="2743200" cy="47244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276600" y="1828800"/>
            <a:ext cx="24384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D293D"/>
                </a:solidFill>
                <a:latin typeface="Lato"/>
              </a:rPr>
              <a:t>[Employee Name]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76600" y="2209800"/>
            <a:ext cx="2438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[Title], [Department]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33800" y="2514600"/>
            <a:ext cx="1524000" cy="19050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3276600" y="2743200"/>
            <a:ext cx="24384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"[Description of how this employee demonstrated this value.]"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19800" y="1143000"/>
            <a:ext cx="2743200" cy="38100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019800" y="1143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Lato"/>
              </a:rPr>
              <a:t>CUSTOMER FOCUS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019800" y="1600200"/>
            <a:ext cx="2743200" cy="48768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172200" y="1828800"/>
            <a:ext cx="24384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D293D"/>
                </a:solidFill>
                <a:latin typeface="Lato"/>
              </a:rPr>
              <a:t>[Employee Name]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2209800"/>
            <a:ext cx="2438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[Title], [Department]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29400" y="2514600"/>
            <a:ext cx="1524000" cy="19050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172200" y="2743200"/>
            <a:ext cx="24384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"[Description of how this employee demonstrated this value.]"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915400" y="1143000"/>
            <a:ext cx="2743200" cy="381000"/>
          </a:xfrm>
          <a:prstGeom prst="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915400" y="1143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Lato"/>
              </a:rPr>
              <a:t>INTEGRITY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8915400" y="1600200"/>
            <a:ext cx="2743200" cy="48768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067800" y="1828800"/>
            <a:ext cx="24384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>
                <a:solidFill>
                  <a:srgbClr val="1D293D"/>
                </a:solidFill>
                <a:latin typeface="Lato"/>
              </a:rPr>
              <a:t>[Employee Name]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67800" y="2209800"/>
            <a:ext cx="24384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[Title], [Department]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525000" y="2514600"/>
            <a:ext cx="1524000" cy="19050"/>
          </a:xfrm>
          <a:prstGeom prst="rect">
            <a:avLst/>
          </a:prstGeom>
          <a:solidFill>
            <a:srgbClr val="8E44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067800" y="2743200"/>
            <a:ext cx="2438400" cy="3429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>
                <a:solidFill>
                  <a:srgbClr val="45556C"/>
                </a:solidFill>
                <a:latin typeface="Lato Light"/>
              </a:rPr>
              <a:t>"[Description of how this employee demonstrated this value.]"</a:t>
            </a:r>
          </a:p>
        </p:txBody>
      </p:sp>
      <p:pic>
        <p:nvPicPr>
          <p:cNvPr id="33" name="Picture 32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1D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81000" y="228600"/>
            <a:ext cx="8382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Lato"/>
              </a:rPr>
              <a:t>CELEBRATING MILESTONES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914400"/>
            <a:ext cx="12192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304800" y="1143000"/>
            <a:ext cx="11582400" cy="1066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295400"/>
            <a:ext cx="3810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🎂  BIRTHDAYS THIS MONTH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1295400"/>
            <a:ext cx="74676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5556C"/>
                </a:solidFill>
                <a:latin typeface="Lato Light"/>
              </a:rPr>
              <a:t>[Name 1] — [Date]
[Name 2] — [Date]
[Name 3] — [Date]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04800" y="2362200"/>
            <a:ext cx="11582400" cy="1066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2514600"/>
            <a:ext cx="3810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🎉  WORK ANNIVERSARIES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67200" y="2514600"/>
            <a:ext cx="74676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5556C"/>
                </a:solidFill>
                <a:latin typeface="Lato Light"/>
              </a:rPr>
              <a:t>[Name] — 1 Year
[Name] — 3 Years
[Name] — 5 Years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4800" y="3581400"/>
            <a:ext cx="11582400" cy="1066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0" y="3733800"/>
            <a:ext cx="3810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🏆  RECENT PROMOTIONS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7200" y="3733800"/>
            <a:ext cx="74676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5556C"/>
                </a:solidFill>
                <a:latin typeface="Lato Light"/>
              </a:rPr>
              <a:t>[Name] → [New Role]
[Name] → [New Role]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04800" y="4800600"/>
            <a:ext cx="11582400" cy="1066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4953000"/>
            <a:ext cx="38100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D293D"/>
                </a:solidFill>
                <a:latin typeface="Lato"/>
              </a:rPr>
              <a:t>👶  LIFE EVENTS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67200" y="4953000"/>
            <a:ext cx="7467600" cy="76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45556C"/>
                </a:solidFill>
                <a:latin typeface="Lato Light"/>
              </a:rPr>
              <a:t>Welcome baby [Name]!
[Name] — Engagement!</a:t>
            </a:r>
          </a:p>
        </p:txBody>
      </p:sp>
      <p:pic>
        <p:nvPicPr>
          <p:cNvPr id="17" name="Picture 16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D293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81000" y="304800"/>
            <a:ext cx="11430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1">
                <a:solidFill>
                  <a:srgbClr val="FFFFFF"/>
                </a:solidFill>
                <a:latin typeface="Lato"/>
              </a:rPr>
              <a:t>EMPLOYEE SPOTLIGHT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0" y="914400"/>
            <a:ext cx="1524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762000" y="1219200"/>
            <a:ext cx="3048000" cy="3048000"/>
          </a:xfrm>
          <a:prstGeom prst="roundRect">
            <a:avLst/>
          </a:prstGeom>
          <a:solidFill>
            <a:srgbClr val="2D3F5D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62000" y="2438400"/>
            <a:ext cx="304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ato Light"/>
              </a:rPr>
              <a:t>[Employee Photo
Placeholder]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67200" y="1219200"/>
            <a:ext cx="74676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6D05"/>
                </a:solidFill>
                <a:latin typeface="Lato"/>
              </a:rPr>
              <a:t>[Employee Name]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67200" y="1600200"/>
            <a:ext cx="74676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FFFFFF"/>
                </a:solidFill>
                <a:latin typeface="Lato Light"/>
              </a:rPr>
              <a:t>[Title]  |  [Department]  |  [Tenure]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1981200"/>
            <a:ext cx="2286000" cy="1905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267200" y="2133600"/>
            <a:ext cx="7467600" cy="426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300" b="1">
                <a:solidFill>
                  <a:srgbClr val="FFFFFF"/>
                </a:solidFill>
                <a:latin typeface="Lato"/>
              </a:rPr>
              <a:t>What I love about working here: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FFFF"/>
                </a:solidFill>
                <a:latin typeface="Lato Light"/>
              </a:rPr>
              <a:t>"[Employee's quote about what they enjoy most]"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FFFFFF"/>
                </a:solidFill>
                <a:latin typeface="Lato"/>
              </a:rPr>
              <a:t>Proudest achievement: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FFFF"/>
                </a:solidFill>
                <a:latin typeface="Lato Light"/>
              </a:rPr>
              <a:t>"[Employee's proudest moment or accomplishment]"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300" b="1">
                <a:solidFill>
                  <a:srgbClr val="FFFFFF"/>
                </a:solidFill>
                <a:latin typeface="Lato"/>
              </a:rPr>
              <a:t>Fun fact:</a:t>
            </a:r>
          </a:p>
          <a:p>
            <a:pPr>
              <a:spcAft>
                <a:spcPts val="600"/>
              </a:spcAft>
            </a:pPr>
            <a:r>
              <a:rPr sz="1200" b="0">
                <a:solidFill>
                  <a:srgbClr val="FFFFFF"/>
                </a:solidFill>
                <a:latin typeface="Lato Light"/>
              </a:rPr>
              <a:t>"[A personal fun fact or hobby]"</a:t>
            </a:r>
          </a:p>
        </p:txBody>
      </p:sp>
      <p:pic>
        <p:nvPicPr>
          <p:cNvPr id="11" name="Picture 10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1D29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81000" y="228600"/>
            <a:ext cx="7620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  <a:latin typeface="Lato"/>
              </a:rPr>
              <a:t>RECOGNITION LEADERBOARD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0" y="304800"/>
            <a:ext cx="3429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400" b="0">
                <a:solidFill>
                  <a:srgbClr val="FF6D05"/>
                </a:solidFill>
                <a:latin typeface="Lato Light"/>
              </a:rPr>
              <a:t>[Month Year]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914400"/>
            <a:ext cx="12192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600200" y="2438400"/>
            <a:ext cx="2743200" cy="22860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600200" y="25908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1D293D"/>
                </a:solidFill>
                <a:latin typeface="Lato"/>
              </a:rPr>
              <a:t>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00200" y="30480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6D05"/>
                </a:solidFill>
                <a:latin typeface="Lato"/>
              </a:rPr>
              <a:t>2ND PLACE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3429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D293D"/>
                </a:solidFill>
                <a:latin typeface="Lato"/>
              </a:rPr>
              <a:t>[Name]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00200" y="38100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 Light"/>
              </a:rPr>
              <a:t>[X] recognitions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24400" y="1524000"/>
            <a:ext cx="2743200" cy="22860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724400" y="16764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1D293D"/>
                </a:solidFill>
                <a:latin typeface="Lato"/>
              </a:rPr>
              <a:t>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24400" y="21336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6D05"/>
                </a:solidFill>
                <a:latin typeface="Lato"/>
              </a:rPr>
              <a:t>1ST PLACE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24400" y="25146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D293D"/>
                </a:solidFill>
                <a:latin typeface="Lato"/>
              </a:rPr>
              <a:t>[Name]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24400" y="28956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 Light"/>
              </a:rPr>
              <a:t>[X] recognitions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848600" y="2438400"/>
            <a:ext cx="2743200" cy="22860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848600" y="25908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600" b="0">
                <a:solidFill>
                  <a:srgbClr val="1D293D"/>
                </a:solidFill>
                <a:latin typeface="Lato"/>
              </a:rPr>
              <a:t>🥉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48600" y="30480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>
                <a:solidFill>
                  <a:srgbClr val="FF6D05"/>
                </a:solidFill>
                <a:latin typeface="Lato"/>
              </a:rPr>
              <a:t>3RD PLACE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848600" y="3429000"/>
            <a:ext cx="27432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>
                <a:solidFill>
                  <a:srgbClr val="1D293D"/>
                </a:solidFill>
                <a:latin typeface="Lato"/>
              </a:rPr>
              <a:t>[Name]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848600" y="3810000"/>
            <a:ext cx="27432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45556C"/>
                </a:solidFill>
                <a:latin typeface="Lato Light"/>
              </a:rPr>
              <a:t>[X] recognitions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304800" y="5029200"/>
            <a:ext cx="11582400" cy="1371600"/>
          </a:xfrm>
          <a:prstGeom prst="roundRect">
            <a:avLst/>
          </a:prstGeom>
          <a:solidFill>
            <a:srgbClr val="F5F7FA"/>
          </a:solidFill>
          <a:ln w="12700">
            <a:solidFill>
              <a:srgbClr val="E0E5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7200" y="5105400"/>
            <a:ext cx="2286000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FF6D05"/>
                </a:solidFill>
                <a:latin typeface="Lato"/>
              </a:rPr>
              <a:t>RUNNERS UP: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5486400"/>
            <a:ext cx="25146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#4  [Name] — [X] recognitions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124200" y="5486400"/>
            <a:ext cx="25146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#5  [Name] — [X] recognitions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91200" y="5486400"/>
            <a:ext cx="25146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#6  [Name] — [X] recognitions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458200" y="5486400"/>
            <a:ext cx="2514600" cy="381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45556C"/>
                </a:solidFill>
                <a:latin typeface="Lato Light"/>
              </a:rPr>
              <a:t>#7  [Name] — [X] recognitions</a:t>
            </a:r>
          </a:p>
        </p:txBody>
      </p:sp>
      <p:pic>
        <p:nvPicPr>
          <p:cNvPr id="27" name="Picture 26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2000" cy="762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62000" y="457200"/>
            <a:ext cx="10668000" cy="609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1D293D"/>
                </a:solidFill>
                <a:latin typeface="Lato"/>
              </a:rPr>
              <a:t>Recognition Board Best Practices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762000" y="1066800"/>
            <a:ext cx="2286000" cy="38100"/>
          </a:xfrm>
          <a:prstGeom prst="rect">
            <a:avLst/>
          </a:prstGeom>
          <a:solidFill>
            <a:srgbClr val="FF6D0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62000" y="1371600"/>
            <a:ext cx="10668000" cy="5105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Place boards in high-traffic areas (break rooms, lobbies, hallways)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Update content weekly or bi-weekly — stale boards lose impact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Mix formats: peer shout-outs, milestones, values, spotlights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Include photos when possible — faces make recognition personal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For digital boards, rotate content automatically every 15-30 seconds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Invite employees to submit nominations, not just managers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Archive past boards to track recognition trends over time</a:t>
            </a:r>
          </a:p>
          <a:p>
            <a:pPr>
              <a:spcAft>
                <a:spcPts val="400"/>
              </a:spcAft>
            </a:pPr>
          </a:p>
          <a:p>
            <a:pPr>
              <a:spcAft>
                <a:spcPts val="600"/>
              </a:spcAft>
            </a:pPr>
            <a:r>
              <a:rPr sz="1400" b="0">
                <a:solidFill>
                  <a:srgbClr val="45556C"/>
                </a:solidFill>
                <a:latin typeface="Lato Light"/>
              </a:rPr>
              <a:t>   ☐  Celebrate both individual and team achievements</a:t>
            </a:r>
          </a:p>
          <a:p>
            <a:pPr>
              <a:spcAft>
                <a:spcPts val="400"/>
              </a:spcAft>
            </a:pPr>
          </a:p>
        </p:txBody>
      </p:sp>
      <p:pic>
        <p:nvPicPr>
          <p:cNvPr id="6" name="Picture 5" descr="vc_logo_foot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0320" y="6477000"/>
            <a:ext cx="1471353" cy="2182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