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000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Lato"/>
              </a:rPr>
              <a:t>Employee Engagement
SOP Template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34290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000" y="38100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Lato Light"/>
              </a:rPr>
              <a:t>A standard operating procedure for building and managing engagement programs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457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SOP Implementation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371600"/>
            <a:ext cx="10668000" cy="5105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Define program purpose, scope, and executive sponsor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Select and configure survey tool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Build annual survey calendar (comprehensive + pulse)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Create manager communication toolkit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Establish minimum group size for anonymous reporting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Set analysis and action planning timeline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Define escalation thresholds for low scores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Set up recognition platform and standards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Train managers on 1:1 and feedback best practices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Schedule quarterly SOP review and update cycle</a:t>
            </a:r>
          </a:p>
          <a:p>
            <a:pPr>
              <a:spcAft>
                <a:spcPts val="400"/>
              </a:spcAft>
            </a:pP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3048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How to Use This SOP Template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9144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10668000" cy="53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Purpose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This SOP provides a structured framework for managing employee engagement initiatives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Customize each section to match your organization's size, culture, and goals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Review and update quarterly to keep processes current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Who Should Use This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HR Managers and Business Partners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People Operations Teams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Department Heads managing team engagement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2000" y="2514600"/>
            <a:ext cx="762000" cy="762000"/>
          </a:xfrm>
          <a:prstGeom prst="ellipse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4384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D293D"/>
                </a:solidFill>
                <a:latin typeface="Lato"/>
              </a:rPr>
              <a:t>Purpose &amp; Scope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5556C"/>
                </a:solidFill>
                <a:latin typeface="Lato Light"/>
              </a:rPr>
              <a:t>Define the objective and boundaries of your engagement program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SOP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Purpose &amp; Scope
Definition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Program foundation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Stakeholder alignment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Setting boundaries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1.1  Purpose Statement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[Company Name]'s Employee Engagement Program exists to [Primary Objective, e.g., foster a workplace where every employee feels valued, heard, and motivated to do their best work].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1.2  Scope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This SOP applies to: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All full-time and part-time employees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All departments and locations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Contractors/temps: [Yes/No — specify]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1.3  Program Owner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Primary Owner: [Name/Role]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Executive Sponsor: [Name/Role]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Review Frequency: [Quarterly/Annually]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2000" y="2514600"/>
            <a:ext cx="762000" cy="762000"/>
          </a:xfrm>
          <a:prstGeom prst="ellipse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4384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D293D"/>
                </a:solidFill>
                <a:latin typeface="Lato"/>
              </a:rPr>
              <a:t>Survey Administration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5556C"/>
                </a:solidFill>
                <a:latin typeface="Lato Light"/>
              </a:rPr>
              <a:t>Standardize how engagement surveys are planned and executed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SOP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Survey Process
Standard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Survey planning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Execution timeline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Data collection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2.1  Survey Schedule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Annual comprehensive survey: [Month]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Quarterly pulse surveys: [Months]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Post-event surveys: Within [X] business days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2.2  Pre-Survey Checklist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Confirm survey tool and questions (2 weeks prior)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Send manager briefing with talking points (1 week prior)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Send employee communication explaining purpose (3 days prior)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Launch survey with minimum [X]-day response window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Send reminder at 50% mark and 48 hours before close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2.3  Confidentiality Standard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Results are anonymous. Minimum group size for reporting: [5] employees.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SOP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Results Analysis &amp;
Action Planning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Data interpretation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Action planning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Accountability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3.1  Analysis Timeline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Results compiled: Within [X] business days of survey close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Leadership review: Within [X] business days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Manager scorecards distributed: Within [X] business days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Company-wide results shared: Within [X] business days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3.2  Action Plan Requirements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Each department must submit an action plan including: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Top 2-3 focus areas based on lowest-scoring drivers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Specific, measurable actions for each focus area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Owner and deadline for each action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Success metric and check-in date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3.3  Escalation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Scores below [X%] trigger a mandatory review with HR Business Partner.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SOP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Recognition &amp;
Feedback Cadence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Recognition standards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Feedback loops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Manager responsibilities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4.1  Recognition Standards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Minimum frequency: [X] recognitions per manager per month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Peer recognition: Enabled via [Platform/Tool]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Formal awards: [Quarterly/Monthly] cycle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4.2  Manager Feedback Cadence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1:1 meetings: [Weekly/Bi-weekly], minimum [30] minutes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Performance check-ins: [Monthly/Quarterly]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Career development conversations: [Bi-annually]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4.3  Documentation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All recognition events logged in [System Name].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1:1 notes stored in [System Name].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Action plan progress reviewed at [Monthly] leadership meetings.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SOP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Roles &amp;
Responsibilities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RACI clarity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Accountability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Cross-functional alignment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5.1  RACI Matrix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HR Team: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Responsible: Survey design, data analysis, program management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Accountable: Overall engagement strategy and reporting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Department Managers: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Responsible: Team-level action plans, 1:1s, recognition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Accountable: Team engagement scores and improvement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Executive Leadership: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Informed: Quarterly engagement reports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Consulted: Budget decisions, org-wide initiatives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Employees: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Responsible: Survey participation, feedback contribution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Consulted: Focus groups, engagement committees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